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8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7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4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5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916C0-44CA-466F-8D80-813A7059B18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7D033-5E87-4B18-8EE0-6776876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1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IMPROVISATION: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Basic ideas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Form larger melodies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be made up spontaneously, or learned and inserted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6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8496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2286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 Jam Blues Example: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Now it’s YOUR turn: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6142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22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IMPROVISATION:</vt:lpstr>
      <vt:lpstr>Licks</vt:lpstr>
      <vt:lpstr>PowerPoint Presentation</vt:lpstr>
      <vt:lpstr>Now it’s YOUR turn: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IMPROVISATION:</dc:title>
  <dc:creator>Owner</dc:creator>
  <cp:lastModifiedBy>Owner</cp:lastModifiedBy>
  <cp:revision>5</cp:revision>
  <dcterms:created xsi:type="dcterms:W3CDTF">2012-11-25T18:20:42Z</dcterms:created>
  <dcterms:modified xsi:type="dcterms:W3CDTF">2012-11-26T03:59:07Z</dcterms:modified>
</cp:coreProperties>
</file>