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9" r:id="rId4"/>
    <p:sldId id="257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E2DE242-9A9E-43D9-B559-6D66D02F7B29}" type="doc">
      <dgm:prSet loTypeId="urn:microsoft.com/office/officeart/2005/8/layout/cycle2" loCatId="cycle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2492AF2D-850C-411C-BE24-BFB250D0C22E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917DC46-A9BD-4C66-A562-E5A7ECE072F7}" type="parTrans" cxnId="{2D19159F-FA65-4740-866A-9D13A2C59CBA}">
      <dgm:prSet/>
      <dgm:spPr/>
      <dgm:t>
        <a:bodyPr/>
        <a:lstStyle/>
        <a:p>
          <a:endParaRPr lang="en-US"/>
        </a:p>
      </dgm:t>
    </dgm:pt>
    <dgm:pt modelId="{E2AF1283-5179-4580-9433-C69A49256454}" type="sibTrans" cxnId="{2D19159F-FA65-4740-866A-9D13A2C59CBA}">
      <dgm:prSet/>
      <dgm:spPr/>
      <dgm:t>
        <a:bodyPr/>
        <a:lstStyle/>
        <a:p>
          <a:endParaRPr lang="en-US"/>
        </a:p>
      </dgm:t>
    </dgm:pt>
    <dgm:pt modelId="{A7BA3E58-2599-4882-9097-DAC9EB05FE0A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iii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18E9DFED-2083-432C-97EB-6B05F4237046}" type="parTrans" cxnId="{19F1936B-C31D-44F3-8C2F-CF440277B520}">
      <dgm:prSet/>
      <dgm:spPr/>
      <dgm:t>
        <a:bodyPr/>
        <a:lstStyle/>
        <a:p>
          <a:endParaRPr lang="en-US"/>
        </a:p>
      </dgm:t>
    </dgm:pt>
    <dgm:pt modelId="{0E4501EC-A170-48CB-A360-7C9146641B8D}" type="sibTrans" cxnId="{19F1936B-C31D-44F3-8C2F-CF440277B520}">
      <dgm:prSet/>
      <dgm:spPr/>
      <dgm:t>
        <a:bodyPr/>
        <a:lstStyle/>
        <a:p>
          <a:endParaRPr lang="en-US"/>
        </a:p>
      </dgm:t>
    </dgm:pt>
    <dgm:pt modelId="{66C1ADB5-B08A-4ADC-A4C9-D153CBDDBDBC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IV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9D423574-037C-4382-8E96-998A23148479}" type="parTrans" cxnId="{4912B440-4379-47AD-A266-5D31449050C4}">
      <dgm:prSet/>
      <dgm:spPr/>
      <dgm:t>
        <a:bodyPr/>
        <a:lstStyle/>
        <a:p>
          <a:endParaRPr lang="en-US"/>
        </a:p>
      </dgm:t>
    </dgm:pt>
    <dgm:pt modelId="{71430B63-CD2F-40DA-9E6D-F05551FA6815}" type="sibTrans" cxnId="{4912B440-4379-47AD-A266-5D31449050C4}">
      <dgm:prSet/>
      <dgm:spPr/>
      <dgm:t>
        <a:bodyPr/>
        <a:lstStyle/>
        <a:p>
          <a:endParaRPr lang="en-US"/>
        </a:p>
      </dgm:t>
    </dgm:pt>
    <dgm:pt modelId="{15BBB368-A0F7-4D1D-AADA-65261FE140A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V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FF04823-5564-42B6-B7B0-FFF911DD36FF}" type="parTrans" cxnId="{4170E467-3D37-4F99-8050-630D791820C1}">
      <dgm:prSet/>
      <dgm:spPr/>
      <dgm:t>
        <a:bodyPr/>
        <a:lstStyle/>
        <a:p>
          <a:endParaRPr lang="en-US"/>
        </a:p>
      </dgm:t>
    </dgm:pt>
    <dgm:pt modelId="{0E103F9C-0C66-4D68-884E-09C15A589FF8}" type="sibTrans" cxnId="{4170E467-3D37-4F99-8050-630D791820C1}">
      <dgm:prSet/>
      <dgm:spPr/>
      <dgm:t>
        <a:bodyPr/>
        <a:lstStyle/>
        <a:p>
          <a:endParaRPr lang="en-US"/>
        </a:p>
      </dgm:t>
    </dgm:pt>
    <dgm:pt modelId="{8A4B7CF9-B0ED-437D-926B-0E48467DBDE8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vi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856F092C-A5D7-4583-AA02-0D4C6E7F4882}" type="parTrans" cxnId="{2B7E9568-D525-4DED-804F-E13890F4DFB4}">
      <dgm:prSet/>
      <dgm:spPr/>
      <dgm:t>
        <a:bodyPr/>
        <a:lstStyle/>
        <a:p>
          <a:endParaRPr lang="en-US"/>
        </a:p>
      </dgm:t>
    </dgm:pt>
    <dgm:pt modelId="{12B89812-17B0-481D-AFEC-2A709E794972}" type="sibTrans" cxnId="{2B7E9568-D525-4DED-804F-E13890F4DFB4}">
      <dgm:prSet/>
      <dgm:spPr/>
      <dgm:t>
        <a:bodyPr/>
        <a:lstStyle/>
        <a:p>
          <a:endParaRPr lang="en-US"/>
        </a:p>
      </dgm:t>
    </dgm:pt>
    <dgm:pt modelId="{CE2D6F6C-241B-44A6-A42D-8B37A4A380C4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ii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6B9D5432-CED7-495E-ACDE-E4C03BCDD37D}" type="parTrans" cxnId="{87733F01-52A8-4BBA-970B-6F143AF23FEF}">
      <dgm:prSet/>
      <dgm:spPr/>
      <dgm:t>
        <a:bodyPr/>
        <a:lstStyle/>
        <a:p>
          <a:endParaRPr lang="en-US"/>
        </a:p>
      </dgm:t>
    </dgm:pt>
    <dgm:pt modelId="{7A936E21-5154-489B-9DDD-80E3D71B55B8}" type="sibTrans" cxnId="{87733F01-52A8-4BBA-970B-6F143AF23FEF}">
      <dgm:prSet/>
      <dgm:spPr/>
      <dgm:t>
        <a:bodyPr/>
        <a:lstStyle/>
        <a:p>
          <a:endParaRPr lang="en-US"/>
        </a:p>
      </dgm:t>
    </dgm:pt>
    <dgm:pt modelId="{271D1F74-635D-4D32-8F75-409416DCF785}">
      <dgm:prSet phldrT="[Text]"/>
      <dgm:spPr/>
      <dgm:t>
        <a:bodyPr/>
        <a:lstStyle/>
        <a:p>
          <a:r>
            <a:rPr lang="en-US" dirty="0" smtClean="0">
              <a:latin typeface="Times New Roman" pitchFamily="18" charset="0"/>
              <a:cs typeface="Times New Roman" pitchFamily="18" charset="0"/>
            </a:rPr>
            <a:t>vii</a:t>
          </a:r>
          <a:endParaRPr lang="en-US" dirty="0">
            <a:latin typeface="Times New Roman" pitchFamily="18" charset="0"/>
            <a:cs typeface="Times New Roman" pitchFamily="18" charset="0"/>
          </a:endParaRPr>
        </a:p>
      </dgm:t>
    </dgm:pt>
    <dgm:pt modelId="{A1481391-EDAB-41E2-9FC3-30DCD276E8DF}" type="parTrans" cxnId="{45B8CC9B-D06F-4602-935B-7B9D58FD2E85}">
      <dgm:prSet/>
      <dgm:spPr/>
      <dgm:t>
        <a:bodyPr/>
        <a:lstStyle/>
        <a:p>
          <a:endParaRPr lang="en-US"/>
        </a:p>
      </dgm:t>
    </dgm:pt>
    <dgm:pt modelId="{04EF508F-6AF7-4409-A61C-4396535225F3}" type="sibTrans" cxnId="{45B8CC9B-D06F-4602-935B-7B9D58FD2E85}">
      <dgm:prSet/>
      <dgm:spPr/>
      <dgm:t>
        <a:bodyPr/>
        <a:lstStyle/>
        <a:p>
          <a:endParaRPr lang="en-US"/>
        </a:p>
      </dgm:t>
    </dgm:pt>
    <dgm:pt modelId="{AC829613-7A1A-4B83-AFDF-FCC9337A8835}" type="pres">
      <dgm:prSet presAssocID="{AE2DE242-9A9E-43D9-B559-6D66D02F7B29}" presName="cycle" presStyleCnt="0">
        <dgm:presLayoutVars>
          <dgm:dir/>
          <dgm:resizeHandles val="exact"/>
        </dgm:presLayoutVars>
      </dgm:prSet>
      <dgm:spPr/>
    </dgm:pt>
    <dgm:pt modelId="{D964CC00-A6E1-4601-BF30-7844E2DADB3A}" type="pres">
      <dgm:prSet presAssocID="{2492AF2D-850C-411C-BE24-BFB250D0C22E}" presName="node" presStyleLbl="node1" presStyleIdx="0" presStyleCnt="7">
        <dgm:presLayoutVars>
          <dgm:bulletEnabled val="1"/>
        </dgm:presLayoutVars>
      </dgm:prSet>
      <dgm:spPr/>
    </dgm:pt>
    <dgm:pt modelId="{09A1713E-54C2-43D0-A426-49F93551696B}" type="pres">
      <dgm:prSet presAssocID="{E2AF1283-5179-4580-9433-C69A49256454}" presName="sibTrans" presStyleLbl="sibTrans2D1" presStyleIdx="0" presStyleCnt="7"/>
      <dgm:spPr/>
    </dgm:pt>
    <dgm:pt modelId="{A35E5A2C-5BF3-4106-A345-F92E941ED495}" type="pres">
      <dgm:prSet presAssocID="{E2AF1283-5179-4580-9433-C69A49256454}" presName="connectorText" presStyleLbl="sibTrans2D1" presStyleIdx="0" presStyleCnt="7"/>
      <dgm:spPr/>
    </dgm:pt>
    <dgm:pt modelId="{D8544897-0F5A-4720-84AA-823991658F96}" type="pres">
      <dgm:prSet presAssocID="{CE2D6F6C-241B-44A6-A42D-8B37A4A380C4}" presName="node" presStyleLbl="node1" presStyleIdx="1" presStyleCnt="7">
        <dgm:presLayoutVars>
          <dgm:bulletEnabled val="1"/>
        </dgm:presLayoutVars>
      </dgm:prSet>
      <dgm:spPr/>
    </dgm:pt>
    <dgm:pt modelId="{D98D8E4B-AF63-4AC2-AD99-55EC75E8FE26}" type="pres">
      <dgm:prSet presAssocID="{7A936E21-5154-489B-9DDD-80E3D71B55B8}" presName="sibTrans" presStyleLbl="sibTrans2D1" presStyleIdx="1" presStyleCnt="7"/>
      <dgm:spPr/>
    </dgm:pt>
    <dgm:pt modelId="{8E526A72-ABBB-49D4-8DA0-A8BBC64DCFF8}" type="pres">
      <dgm:prSet presAssocID="{7A936E21-5154-489B-9DDD-80E3D71B55B8}" presName="connectorText" presStyleLbl="sibTrans2D1" presStyleIdx="1" presStyleCnt="7"/>
      <dgm:spPr/>
    </dgm:pt>
    <dgm:pt modelId="{C10EB54F-666C-45C1-BEAD-EDD0F3B3962E}" type="pres">
      <dgm:prSet presAssocID="{A7BA3E58-2599-4882-9097-DAC9EB05FE0A}" presName="node" presStyleLbl="node1" presStyleIdx="2" presStyleCnt="7">
        <dgm:presLayoutVars>
          <dgm:bulletEnabled val="1"/>
        </dgm:presLayoutVars>
      </dgm:prSet>
      <dgm:spPr/>
    </dgm:pt>
    <dgm:pt modelId="{0D2245EE-FB51-42B2-A6E9-29173EA237D1}" type="pres">
      <dgm:prSet presAssocID="{0E4501EC-A170-48CB-A360-7C9146641B8D}" presName="sibTrans" presStyleLbl="sibTrans2D1" presStyleIdx="2" presStyleCnt="7"/>
      <dgm:spPr/>
    </dgm:pt>
    <dgm:pt modelId="{0E6A7BF0-4BC6-47B0-9762-07E7E14F14CF}" type="pres">
      <dgm:prSet presAssocID="{0E4501EC-A170-48CB-A360-7C9146641B8D}" presName="connectorText" presStyleLbl="sibTrans2D1" presStyleIdx="2" presStyleCnt="7"/>
      <dgm:spPr/>
    </dgm:pt>
    <dgm:pt modelId="{3BE1164D-87D4-4EEB-9B0F-4415D9A05A6E}" type="pres">
      <dgm:prSet presAssocID="{66C1ADB5-B08A-4ADC-A4C9-D153CBDDBDBC}" presName="node" presStyleLbl="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FDC15F6-F4B1-4279-8039-F4FF8B487C9C}" type="pres">
      <dgm:prSet presAssocID="{71430B63-CD2F-40DA-9E6D-F05551FA6815}" presName="sibTrans" presStyleLbl="sibTrans2D1" presStyleIdx="3" presStyleCnt="7"/>
      <dgm:spPr/>
    </dgm:pt>
    <dgm:pt modelId="{16D6AD28-9C7B-4F37-B51C-8B14A24CF561}" type="pres">
      <dgm:prSet presAssocID="{71430B63-CD2F-40DA-9E6D-F05551FA6815}" presName="connectorText" presStyleLbl="sibTrans2D1" presStyleIdx="3" presStyleCnt="7"/>
      <dgm:spPr/>
    </dgm:pt>
    <dgm:pt modelId="{7744AE28-611A-4647-BFFD-933E747406FE}" type="pres">
      <dgm:prSet presAssocID="{15BBB368-A0F7-4D1D-AADA-65261FE140A8}" presName="node" presStyleLbl="node1" presStyleIdx="4" presStyleCnt="7">
        <dgm:presLayoutVars>
          <dgm:bulletEnabled val="1"/>
        </dgm:presLayoutVars>
      </dgm:prSet>
      <dgm:spPr/>
    </dgm:pt>
    <dgm:pt modelId="{374161B6-BC7F-4AE1-8C9B-B6CA6463F34C}" type="pres">
      <dgm:prSet presAssocID="{0E103F9C-0C66-4D68-884E-09C15A589FF8}" presName="sibTrans" presStyleLbl="sibTrans2D1" presStyleIdx="4" presStyleCnt="7"/>
      <dgm:spPr/>
    </dgm:pt>
    <dgm:pt modelId="{C81E2B12-F340-4C6D-A294-8C4E5723CA07}" type="pres">
      <dgm:prSet presAssocID="{0E103F9C-0C66-4D68-884E-09C15A589FF8}" presName="connectorText" presStyleLbl="sibTrans2D1" presStyleIdx="4" presStyleCnt="7"/>
      <dgm:spPr/>
    </dgm:pt>
    <dgm:pt modelId="{BCDD53D6-1BF7-40D3-B26B-04C6762719D8}" type="pres">
      <dgm:prSet presAssocID="{8A4B7CF9-B0ED-437D-926B-0E48467DBDE8}" presName="node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406D8-4130-470C-BC4B-738B45FE1770}" type="pres">
      <dgm:prSet presAssocID="{12B89812-17B0-481D-AFEC-2A709E794972}" presName="sibTrans" presStyleLbl="sibTrans2D1" presStyleIdx="5" presStyleCnt="7"/>
      <dgm:spPr/>
    </dgm:pt>
    <dgm:pt modelId="{82A39AA3-42FC-4322-A304-67B2B41B2FEB}" type="pres">
      <dgm:prSet presAssocID="{12B89812-17B0-481D-AFEC-2A709E794972}" presName="connectorText" presStyleLbl="sibTrans2D1" presStyleIdx="5" presStyleCnt="7"/>
      <dgm:spPr/>
    </dgm:pt>
    <dgm:pt modelId="{3F61FBBF-0371-4F04-AAE7-36EB43573D68}" type="pres">
      <dgm:prSet presAssocID="{271D1F74-635D-4D32-8F75-409416DCF785}" presName="node" presStyleLbl="node1" presStyleIdx="6" presStyleCnt="7">
        <dgm:presLayoutVars>
          <dgm:bulletEnabled val="1"/>
        </dgm:presLayoutVars>
      </dgm:prSet>
      <dgm:spPr/>
    </dgm:pt>
    <dgm:pt modelId="{0CD53840-886E-4BDA-BECA-4B039C554A97}" type="pres">
      <dgm:prSet presAssocID="{04EF508F-6AF7-4409-A61C-4396535225F3}" presName="sibTrans" presStyleLbl="sibTrans2D1" presStyleIdx="6" presStyleCnt="7"/>
      <dgm:spPr/>
    </dgm:pt>
    <dgm:pt modelId="{7D177897-F711-482D-B7B2-D26CD7B053FD}" type="pres">
      <dgm:prSet presAssocID="{04EF508F-6AF7-4409-A61C-4396535225F3}" presName="connectorText" presStyleLbl="sibTrans2D1" presStyleIdx="6" presStyleCnt="7"/>
      <dgm:spPr/>
    </dgm:pt>
  </dgm:ptLst>
  <dgm:cxnLst>
    <dgm:cxn modelId="{58DFFF62-C2E1-42C2-9E9E-0020DB52B1CD}" type="presOf" srcId="{A7BA3E58-2599-4882-9097-DAC9EB05FE0A}" destId="{C10EB54F-666C-45C1-BEAD-EDD0F3B3962E}" srcOrd="0" destOrd="0" presId="urn:microsoft.com/office/officeart/2005/8/layout/cycle2"/>
    <dgm:cxn modelId="{3389863F-2D4A-4910-82FC-F58BE06C2E0A}" type="presOf" srcId="{AE2DE242-9A9E-43D9-B559-6D66D02F7B29}" destId="{AC829613-7A1A-4B83-AFDF-FCC9337A8835}" srcOrd="0" destOrd="0" presId="urn:microsoft.com/office/officeart/2005/8/layout/cycle2"/>
    <dgm:cxn modelId="{D75D7D58-F64A-493E-AEB8-BC067AA2886E}" type="presOf" srcId="{8A4B7CF9-B0ED-437D-926B-0E48467DBDE8}" destId="{BCDD53D6-1BF7-40D3-B26B-04C6762719D8}" srcOrd="0" destOrd="0" presId="urn:microsoft.com/office/officeart/2005/8/layout/cycle2"/>
    <dgm:cxn modelId="{93858DC1-1D16-4EF4-8872-DE15AFF69600}" type="presOf" srcId="{12B89812-17B0-481D-AFEC-2A709E794972}" destId="{B41406D8-4130-470C-BC4B-738B45FE1770}" srcOrd="0" destOrd="0" presId="urn:microsoft.com/office/officeart/2005/8/layout/cycle2"/>
    <dgm:cxn modelId="{36C17BFA-82D2-4D44-8F94-1788BFEB3E57}" type="presOf" srcId="{0E4501EC-A170-48CB-A360-7C9146641B8D}" destId="{0E6A7BF0-4BC6-47B0-9762-07E7E14F14CF}" srcOrd="1" destOrd="0" presId="urn:microsoft.com/office/officeart/2005/8/layout/cycle2"/>
    <dgm:cxn modelId="{6F1E66FA-A0BB-42C3-A997-C26A86FD4B9B}" type="presOf" srcId="{E2AF1283-5179-4580-9433-C69A49256454}" destId="{A35E5A2C-5BF3-4106-A345-F92E941ED495}" srcOrd="1" destOrd="0" presId="urn:microsoft.com/office/officeart/2005/8/layout/cycle2"/>
    <dgm:cxn modelId="{43189ABC-6B9A-4F6C-9B6B-6696CFDA2B30}" type="presOf" srcId="{0E4501EC-A170-48CB-A360-7C9146641B8D}" destId="{0D2245EE-FB51-42B2-A6E9-29173EA237D1}" srcOrd="0" destOrd="0" presId="urn:microsoft.com/office/officeart/2005/8/layout/cycle2"/>
    <dgm:cxn modelId="{8BEDF637-0EBC-46F8-B358-AB269A6C35A1}" type="presOf" srcId="{0E103F9C-0C66-4D68-884E-09C15A589FF8}" destId="{374161B6-BC7F-4AE1-8C9B-B6CA6463F34C}" srcOrd="0" destOrd="0" presId="urn:microsoft.com/office/officeart/2005/8/layout/cycle2"/>
    <dgm:cxn modelId="{65787FB0-4107-4595-950B-09911A0A3B8D}" type="presOf" srcId="{7A936E21-5154-489B-9DDD-80E3D71B55B8}" destId="{8E526A72-ABBB-49D4-8DA0-A8BBC64DCFF8}" srcOrd="1" destOrd="0" presId="urn:microsoft.com/office/officeart/2005/8/layout/cycle2"/>
    <dgm:cxn modelId="{F04194FD-156C-4A65-A573-4E0F5A198BB1}" type="presOf" srcId="{271D1F74-635D-4D32-8F75-409416DCF785}" destId="{3F61FBBF-0371-4F04-AAE7-36EB43573D68}" srcOrd="0" destOrd="0" presId="urn:microsoft.com/office/officeart/2005/8/layout/cycle2"/>
    <dgm:cxn modelId="{2B7E9568-D525-4DED-804F-E13890F4DFB4}" srcId="{AE2DE242-9A9E-43D9-B559-6D66D02F7B29}" destId="{8A4B7CF9-B0ED-437D-926B-0E48467DBDE8}" srcOrd="5" destOrd="0" parTransId="{856F092C-A5D7-4583-AA02-0D4C6E7F4882}" sibTransId="{12B89812-17B0-481D-AFEC-2A709E794972}"/>
    <dgm:cxn modelId="{7D2C8B4D-C93B-48F5-AA4C-9972FD5587F4}" type="presOf" srcId="{0E103F9C-0C66-4D68-884E-09C15A589FF8}" destId="{C81E2B12-F340-4C6D-A294-8C4E5723CA07}" srcOrd="1" destOrd="0" presId="urn:microsoft.com/office/officeart/2005/8/layout/cycle2"/>
    <dgm:cxn modelId="{2D19159F-FA65-4740-866A-9D13A2C59CBA}" srcId="{AE2DE242-9A9E-43D9-B559-6D66D02F7B29}" destId="{2492AF2D-850C-411C-BE24-BFB250D0C22E}" srcOrd="0" destOrd="0" parTransId="{8917DC46-A9BD-4C66-A562-E5A7ECE072F7}" sibTransId="{E2AF1283-5179-4580-9433-C69A49256454}"/>
    <dgm:cxn modelId="{8FBD6224-A477-4AD1-8FDD-65E07BDC4069}" type="presOf" srcId="{04EF508F-6AF7-4409-A61C-4396535225F3}" destId="{7D177897-F711-482D-B7B2-D26CD7B053FD}" srcOrd="1" destOrd="0" presId="urn:microsoft.com/office/officeart/2005/8/layout/cycle2"/>
    <dgm:cxn modelId="{4912B440-4379-47AD-A266-5D31449050C4}" srcId="{AE2DE242-9A9E-43D9-B559-6D66D02F7B29}" destId="{66C1ADB5-B08A-4ADC-A4C9-D153CBDDBDBC}" srcOrd="3" destOrd="0" parTransId="{9D423574-037C-4382-8E96-998A23148479}" sibTransId="{71430B63-CD2F-40DA-9E6D-F05551FA6815}"/>
    <dgm:cxn modelId="{4170E467-3D37-4F99-8050-630D791820C1}" srcId="{AE2DE242-9A9E-43D9-B559-6D66D02F7B29}" destId="{15BBB368-A0F7-4D1D-AADA-65261FE140A8}" srcOrd="4" destOrd="0" parTransId="{AFF04823-5564-42B6-B7B0-FFF911DD36FF}" sibTransId="{0E103F9C-0C66-4D68-884E-09C15A589FF8}"/>
    <dgm:cxn modelId="{D5FE9FB4-1146-443A-B8BE-F1D81447493D}" type="presOf" srcId="{71430B63-CD2F-40DA-9E6D-F05551FA6815}" destId="{6FDC15F6-F4B1-4279-8039-F4FF8B487C9C}" srcOrd="0" destOrd="0" presId="urn:microsoft.com/office/officeart/2005/8/layout/cycle2"/>
    <dgm:cxn modelId="{DE9B03DC-80C6-4967-8CB7-89251560A2E1}" type="presOf" srcId="{15BBB368-A0F7-4D1D-AADA-65261FE140A8}" destId="{7744AE28-611A-4647-BFFD-933E747406FE}" srcOrd="0" destOrd="0" presId="urn:microsoft.com/office/officeart/2005/8/layout/cycle2"/>
    <dgm:cxn modelId="{4AA13784-AC3F-476F-A856-4CBDDD327363}" type="presOf" srcId="{CE2D6F6C-241B-44A6-A42D-8B37A4A380C4}" destId="{D8544897-0F5A-4720-84AA-823991658F96}" srcOrd="0" destOrd="0" presId="urn:microsoft.com/office/officeart/2005/8/layout/cycle2"/>
    <dgm:cxn modelId="{19F1936B-C31D-44F3-8C2F-CF440277B520}" srcId="{AE2DE242-9A9E-43D9-B559-6D66D02F7B29}" destId="{A7BA3E58-2599-4882-9097-DAC9EB05FE0A}" srcOrd="2" destOrd="0" parTransId="{18E9DFED-2083-432C-97EB-6B05F4237046}" sibTransId="{0E4501EC-A170-48CB-A360-7C9146641B8D}"/>
    <dgm:cxn modelId="{45B8CC9B-D06F-4602-935B-7B9D58FD2E85}" srcId="{AE2DE242-9A9E-43D9-B559-6D66D02F7B29}" destId="{271D1F74-635D-4D32-8F75-409416DCF785}" srcOrd="6" destOrd="0" parTransId="{A1481391-EDAB-41E2-9FC3-30DCD276E8DF}" sibTransId="{04EF508F-6AF7-4409-A61C-4396535225F3}"/>
    <dgm:cxn modelId="{B7634D5D-C56B-4962-9CC1-4A5D5CEFC8D4}" type="presOf" srcId="{2492AF2D-850C-411C-BE24-BFB250D0C22E}" destId="{D964CC00-A6E1-4601-BF30-7844E2DADB3A}" srcOrd="0" destOrd="0" presId="urn:microsoft.com/office/officeart/2005/8/layout/cycle2"/>
    <dgm:cxn modelId="{8C32D8F1-B61F-41D4-ADFF-D786109E468C}" type="presOf" srcId="{7A936E21-5154-489B-9DDD-80E3D71B55B8}" destId="{D98D8E4B-AF63-4AC2-AD99-55EC75E8FE26}" srcOrd="0" destOrd="0" presId="urn:microsoft.com/office/officeart/2005/8/layout/cycle2"/>
    <dgm:cxn modelId="{87733F01-52A8-4BBA-970B-6F143AF23FEF}" srcId="{AE2DE242-9A9E-43D9-B559-6D66D02F7B29}" destId="{CE2D6F6C-241B-44A6-A42D-8B37A4A380C4}" srcOrd="1" destOrd="0" parTransId="{6B9D5432-CED7-495E-ACDE-E4C03BCDD37D}" sibTransId="{7A936E21-5154-489B-9DDD-80E3D71B55B8}"/>
    <dgm:cxn modelId="{71BC1CA0-EC88-4220-A7CE-CDD165F4FCE4}" type="presOf" srcId="{12B89812-17B0-481D-AFEC-2A709E794972}" destId="{82A39AA3-42FC-4322-A304-67B2B41B2FEB}" srcOrd="1" destOrd="0" presId="urn:microsoft.com/office/officeart/2005/8/layout/cycle2"/>
    <dgm:cxn modelId="{15B1240C-0932-4EB8-824B-200A49EB0560}" type="presOf" srcId="{04EF508F-6AF7-4409-A61C-4396535225F3}" destId="{0CD53840-886E-4BDA-BECA-4B039C554A97}" srcOrd="0" destOrd="0" presId="urn:microsoft.com/office/officeart/2005/8/layout/cycle2"/>
    <dgm:cxn modelId="{C346C562-01C4-4F29-B9AC-300805552F96}" type="presOf" srcId="{71430B63-CD2F-40DA-9E6D-F05551FA6815}" destId="{16D6AD28-9C7B-4F37-B51C-8B14A24CF561}" srcOrd="1" destOrd="0" presId="urn:microsoft.com/office/officeart/2005/8/layout/cycle2"/>
    <dgm:cxn modelId="{AB9771F3-4F1C-4D8D-A28B-7C4875DFA5DF}" type="presOf" srcId="{66C1ADB5-B08A-4ADC-A4C9-D153CBDDBDBC}" destId="{3BE1164D-87D4-4EEB-9B0F-4415D9A05A6E}" srcOrd="0" destOrd="0" presId="urn:microsoft.com/office/officeart/2005/8/layout/cycle2"/>
    <dgm:cxn modelId="{F0AF9411-82E7-407F-9A9F-19AEA205A9A6}" type="presOf" srcId="{E2AF1283-5179-4580-9433-C69A49256454}" destId="{09A1713E-54C2-43D0-A426-49F93551696B}" srcOrd="0" destOrd="0" presId="urn:microsoft.com/office/officeart/2005/8/layout/cycle2"/>
    <dgm:cxn modelId="{3CDB1811-96A3-4E78-9D9F-86CF399A9385}" type="presParOf" srcId="{AC829613-7A1A-4B83-AFDF-FCC9337A8835}" destId="{D964CC00-A6E1-4601-BF30-7844E2DADB3A}" srcOrd="0" destOrd="0" presId="urn:microsoft.com/office/officeart/2005/8/layout/cycle2"/>
    <dgm:cxn modelId="{330EC0C7-89C8-4A95-8018-4BBB459D9DF1}" type="presParOf" srcId="{AC829613-7A1A-4B83-AFDF-FCC9337A8835}" destId="{09A1713E-54C2-43D0-A426-49F93551696B}" srcOrd="1" destOrd="0" presId="urn:microsoft.com/office/officeart/2005/8/layout/cycle2"/>
    <dgm:cxn modelId="{512F93E6-29CD-4935-B76E-C0FA0BE73F7C}" type="presParOf" srcId="{09A1713E-54C2-43D0-A426-49F93551696B}" destId="{A35E5A2C-5BF3-4106-A345-F92E941ED495}" srcOrd="0" destOrd="0" presId="urn:microsoft.com/office/officeart/2005/8/layout/cycle2"/>
    <dgm:cxn modelId="{CD711775-9400-4629-9888-C4485079EDE0}" type="presParOf" srcId="{AC829613-7A1A-4B83-AFDF-FCC9337A8835}" destId="{D8544897-0F5A-4720-84AA-823991658F96}" srcOrd="2" destOrd="0" presId="urn:microsoft.com/office/officeart/2005/8/layout/cycle2"/>
    <dgm:cxn modelId="{28292FDB-CD42-4151-820D-DC95476A5677}" type="presParOf" srcId="{AC829613-7A1A-4B83-AFDF-FCC9337A8835}" destId="{D98D8E4B-AF63-4AC2-AD99-55EC75E8FE26}" srcOrd="3" destOrd="0" presId="urn:microsoft.com/office/officeart/2005/8/layout/cycle2"/>
    <dgm:cxn modelId="{392790D3-09A4-4660-9022-98141A9416A2}" type="presParOf" srcId="{D98D8E4B-AF63-4AC2-AD99-55EC75E8FE26}" destId="{8E526A72-ABBB-49D4-8DA0-A8BBC64DCFF8}" srcOrd="0" destOrd="0" presId="urn:microsoft.com/office/officeart/2005/8/layout/cycle2"/>
    <dgm:cxn modelId="{471A0448-0BB6-4AD3-800D-EEEEE24C0CC2}" type="presParOf" srcId="{AC829613-7A1A-4B83-AFDF-FCC9337A8835}" destId="{C10EB54F-666C-45C1-BEAD-EDD0F3B3962E}" srcOrd="4" destOrd="0" presId="urn:microsoft.com/office/officeart/2005/8/layout/cycle2"/>
    <dgm:cxn modelId="{56F1EA44-1AC0-46EE-92C3-90AD7F9802F0}" type="presParOf" srcId="{AC829613-7A1A-4B83-AFDF-FCC9337A8835}" destId="{0D2245EE-FB51-42B2-A6E9-29173EA237D1}" srcOrd="5" destOrd="0" presId="urn:microsoft.com/office/officeart/2005/8/layout/cycle2"/>
    <dgm:cxn modelId="{9F025452-EABF-4AEA-9A61-D4C2DE2697E3}" type="presParOf" srcId="{0D2245EE-FB51-42B2-A6E9-29173EA237D1}" destId="{0E6A7BF0-4BC6-47B0-9762-07E7E14F14CF}" srcOrd="0" destOrd="0" presId="urn:microsoft.com/office/officeart/2005/8/layout/cycle2"/>
    <dgm:cxn modelId="{33491A92-7F08-482C-9CEB-F3FDFAD59977}" type="presParOf" srcId="{AC829613-7A1A-4B83-AFDF-FCC9337A8835}" destId="{3BE1164D-87D4-4EEB-9B0F-4415D9A05A6E}" srcOrd="6" destOrd="0" presId="urn:microsoft.com/office/officeart/2005/8/layout/cycle2"/>
    <dgm:cxn modelId="{053B27BD-E632-47B0-8634-9EA775043220}" type="presParOf" srcId="{AC829613-7A1A-4B83-AFDF-FCC9337A8835}" destId="{6FDC15F6-F4B1-4279-8039-F4FF8B487C9C}" srcOrd="7" destOrd="0" presId="urn:microsoft.com/office/officeart/2005/8/layout/cycle2"/>
    <dgm:cxn modelId="{6F3C899F-E7EC-403A-B26B-64DED6D6B81C}" type="presParOf" srcId="{6FDC15F6-F4B1-4279-8039-F4FF8B487C9C}" destId="{16D6AD28-9C7B-4F37-B51C-8B14A24CF561}" srcOrd="0" destOrd="0" presId="urn:microsoft.com/office/officeart/2005/8/layout/cycle2"/>
    <dgm:cxn modelId="{93D424AB-F06C-44CB-8A15-FC95A2B480CE}" type="presParOf" srcId="{AC829613-7A1A-4B83-AFDF-FCC9337A8835}" destId="{7744AE28-611A-4647-BFFD-933E747406FE}" srcOrd="8" destOrd="0" presId="urn:microsoft.com/office/officeart/2005/8/layout/cycle2"/>
    <dgm:cxn modelId="{834CB7FB-2644-42DD-B4F6-ED5E5D1B7367}" type="presParOf" srcId="{AC829613-7A1A-4B83-AFDF-FCC9337A8835}" destId="{374161B6-BC7F-4AE1-8C9B-B6CA6463F34C}" srcOrd="9" destOrd="0" presId="urn:microsoft.com/office/officeart/2005/8/layout/cycle2"/>
    <dgm:cxn modelId="{559864FF-CFB7-44B7-9F39-9B1C295C280C}" type="presParOf" srcId="{374161B6-BC7F-4AE1-8C9B-B6CA6463F34C}" destId="{C81E2B12-F340-4C6D-A294-8C4E5723CA07}" srcOrd="0" destOrd="0" presId="urn:microsoft.com/office/officeart/2005/8/layout/cycle2"/>
    <dgm:cxn modelId="{EE283BD9-4B68-43FA-A266-478255635103}" type="presParOf" srcId="{AC829613-7A1A-4B83-AFDF-FCC9337A8835}" destId="{BCDD53D6-1BF7-40D3-B26B-04C6762719D8}" srcOrd="10" destOrd="0" presId="urn:microsoft.com/office/officeart/2005/8/layout/cycle2"/>
    <dgm:cxn modelId="{E64A0FE6-6ECB-47FB-A8B0-3BB13FBED2A6}" type="presParOf" srcId="{AC829613-7A1A-4B83-AFDF-FCC9337A8835}" destId="{B41406D8-4130-470C-BC4B-738B45FE1770}" srcOrd="11" destOrd="0" presId="urn:microsoft.com/office/officeart/2005/8/layout/cycle2"/>
    <dgm:cxn modelId="{569A9958-2912-44F2-AC0E-04D12CF3DFB0}" type="presParOf" srcId="{B41406D8-4130-470C-BC4B-738B45FE1770}" destId="{82A39AA3-42FC-4322-A304-67B2B41B2FEB}" srcOrd="0" destOrd="0" presId="urn:microsoft.com/office/officeart/2005/8/layout/cycle2"/>
    <dgm:cxn modelId="{9AD7B792-9CC0-4D4D-8353-10A8A16CD1C8}" type="presParOf" srcId="{AC829613-7A1A-4B83-AFDF-FCC9337A8835}" destId="{3F61FBBF-0371-4F04-AAE7-36EB43573D68}" srcOrd="12" destOrd="0" presId="urn:microsoft.com/office/officeart/2005/8/layout/cycle2"/>
    <dgm:cxn modelId="{82240B16-F7D2-46C7-A016-135265C0CC97}" type="presParOf" srcId="{AC829613-7A1A-4B83-AFDF-FCC9337A8835}" destId="{0CD53840-886E-4BDA-BECA-4B039C554A97}" srcOrd="13" destOrd="0" presId="urn:microsoft.com/office/officeart/2005/8/layout/cycle2"/>
    <dgm:cxn modelId="{2079F511-64E5-42AF-9670-906ADCAEE904}" type="presParOf" srcId="{0CD53840-886E-4BDA-BECA-4B039C554A97}" destId="{7D177897-F711-482D-B7B2-D26CD7B053FD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64CC00-A6E1-4601-BF30-7844E2DADB3A}">
      <dsp:nvSpPr>
        <dsp:cNvPr id="0" name=""/>
        <dsp:cNvSpPr/>
      </dsp:nvSpPr>
      <dsp:spPr>
        <a:xfrm>
          <a:off x="1629072" y="196"/>
          <a:ext cx="704254" cy="70425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Times New Roman" pitchFamily="18" charset="0"/>
              <a:cs typeface="Times New Roman" pitchFamily="18" charset="0"/>
            </a:rPr>
            <a:t>I</a:t>
          </a:r>
          <a:endParaRPr lang="en-US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732208" y="103332"/>
        <a:ext cx="497982" cy="497982"/>
      </dsp:txXfrm>
    </dsp:sp>
    <dsp:sp modelId="{09A1713E-54C2-43D0-A426-49F93551696B}">
      <dsp:nvSpPr>
        <dsp:cNvPr id="0" name=""/>
        <dsp:cNvSpPr/>
      </dsp:nvSpPr>
      <dsp:spPr>
        <a:xfrm rot="1542857">
          <a:off x="2359309" y="460727"/>
          <a:ext cx="187546" cy="2376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362095" y="496058"/>
        <a:ext cx="131282" cy="142611"/>
      </dsp:txXfrm>
    </dsp:sp>
    <dsp:sp modelId="{D8544897-0F5A-4720-84AA-823991658F96}">
      <dsp:nvSpPr>
        <dsp:cNvPr id="0" name=""/>
        <dsp:cNvSpPr/>
      </dsp:nvSpPr>
      <dsp:spPr>
        <a:xfrm>
          <a:off x="2582401" y="459295"/>
          <a:ext cx="704254" cy="7042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Times New Roman" pitchFamily="18" charset="0"/>
              <a:cs typeface="Times New Roman" pitchFamily="18" charset="0"/>
            </a:rPr>
            <a:t>ii</a:t>
          </a:r>
          <a:endParaRPr lang="en-US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685537" y="562431"/>
        <a:ext cx="497982" cy="497982"/>
      </dsp:txXfrm>
    </dsp:sp>
    <dsp:sp modelId="{D98D8E4B-AF63-4AC2-AD99-55EC75E8FE26}">
      <dsp:nvSpPr>
        <dsp:cNvPr id="0" name=""/>
        <dsp:cNvSpPr/>
      </dsp:nvSpPr>
      <dsp:spPr>
        <a:xfrm rot="4628571">
          <a:off x="2957301" y="1203197"/>
          <a:ext cx="187546" cy="2376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2979173" y="1223307"/>
        <a:ext cx="131282" cy="142611"/>
      </dsp:txXfrm>
    </dsp:sp>
    <dsp:sp modelId="{C10EB54F-666C-45C1-BEAD-EDD0F3B3962E}">
      <dsp:nvSpPr>
        <dsp:cNvPr id="0" name=""/>
        <dsp:cNvSpPr/>
      </dsp:nvSpPr>
      <dsp:spPr>
        <a:xfrm>
          <a:off x="2817854" y="1490881"/>
          <a:ext cx="704254" cy="704254"/>
        </a:xfrm>
        <a:prstGeom prst="ellipse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Times New Roman" pitchFamily="18" charset="0"/>
              <a:cs typeface="Times New Roman" pitchFamily="18" charset="0"/>
            </a:rPr>
            <a:t>iii</a:t>
          </a:r>
          <a:endParaRPr lang="en-US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920990" y="1594017"/>
        <a:ext cx="497982" cy="497982"/>
      </dsp:txXfrm>
    </dsp:sp>
    <dsp:sp modelId="{0D2245EE-FB51-42B2-A6E9-29173EA237D1}">
      <dsp:nvSpPr>
        <dsp:cNvPr id="0" name=""/>
        <dsp:cNvSpPr/>
      </dsp:nvSpPr>
      <dsp:spPr>
        <a:xfrm rot="7714286">
          <a:off x="2749656" y="2133649"/>
          <a:ext cx="187546" cy="2376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2795328" y="2159192"/>
        <a:ext cx="131282" cy="142611"/>
      </dsp:txXfrm>
    </dsp:sp>
    <dsp:sp modelId="{3BE1164D-87D4-4EEB-9B0F-4415D9A05A6E}">
      <dsp:nvSpPr>
        <dsp:cNvPr id="0" name=""/>
        <dsp:cNvSpPr/>
      </dsp:nvSpPr>
      <dsp:spPr>
        <a:xfrm>
          <a:off x="2158130" y="2318149"/>
          <a:ext cx="704254" cy="704254"/>
        </a:xfrm>
        <a:prstGeom prst="ellips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Times New Roman" pitchFamily="18" charset="0"/>
              <a:cs typeface="Times New Roman" pitchFamily="18" charset="0"/>
            </a:rPr>
            <a:t>IV</a:t>
          </a:r>
          <a:endParaRPr lang="en-US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261266" y="2421285"/>
        <a:ext cx="497982" cy="497982"/>
      </dsp:txXfrm>
    </dsp:sp>
    <dsp:sp modelId="{6FDC15F6-F4B1-4279-8039-F4FF8B487C9C}">
      <dsp:nvSpPr>
        <dsp:cNvPr id="0" name=""/>
        <dsp:cNvSpPr/>
      </dsp:nvSpPr>
      <dsp:spPr>
        <a:xfrm rot="10800000">
          <a:off x="1892734" y="2551433"/>
          <a:ext cx="187546" cy="2376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948998" y="2598970"/>
        <a:ext cx="131282" cy="142611"/>
      </dsp:txXfrm>
    </dsp:sp>
    <dsp:sp modelId="{7744AE28-611A-4647-BFFD-933E747406FE}">
      <dsp:nvSpPr>
        <dsp:cNvPr id="0" name=""/>
        <dsp:cNvSpPr/>
      </dsp:nvSpPr>
      <dsp:spPr>
        <a:xfrm>
          <a:off x="1100015" y="2318149"/>
          <a:ext cx="704254" cy="704254"/>
        </a:xfrm>
        <a:prstGeom prst="ellipse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Times New Roman" pitchFamily="18" charset="0"/>
              <a:cs typeface="Times New Roman" pitchFamily="18" charset="0"/>
            </a:rPr>
            <a:t>V</a:t>
          </a:r>
          <a:endParaRPr lang="en-US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1203151" y="2421285"/>
        <a:ext cx="497982" cy="497982"/>
      </dsp:txXfrm>
    </dsp:sp>
    <dsp:sp modelId="{374161B6-BC7F-4AE1-8C9B-B6CA6463F34C}">
      <dsp:nvSpPr>
        <dsp:cNvPr id="0" name=""/>
        <dsp:cNvSpPr/>
      </dsp:nvSpPr>
      <dsp:spPr>
        <a:xfrm rot="13885714">
          <a:off x="1031816" y="2141949"/>
          <a:ext cx="187546" cy="2376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 rot="10800000">
        <a:off x="1077488" y="2211480"/>
        <a:ext cx="131282" cy="142611"/>
      </dsp:txXfrm>
    </dsp:sp>
    <dsp:sp modelId="{BCDD53D6-1BF7-40D3-B26B-04C6762719D8}">
      <dsp:nvSpPr>
        <dsp:cNvPr id="0" name=""/>
        <dsp:cNvSpPr/>
      </dsp:nvSpPr>
      <dsp:spPr>
        <a:xfrm>
          <a:off x="440290" y="1490881"/>
          <a:ext cx="704254" cy="704254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Times New Roman" pitchFamily="18" charset="0"/>
              <a:cs typeface="Times New Roman" pitchFamily="18" charset="0"/>
            </a:rPr>
            <a:t>vi</a:t>
          </a:r>
          <a:endParaRPr lang="en-US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543426" y="1594017"/>
        <a:ext cx="497982" cy="497982"/>
      </dsp:txXfrm>
    </dsp:sp>
    <dsp:sp modelId="{B41406D8-4130-470C-BC4B-738B45FE1770}">
      <dsp:nvSpPr>
        <dsp:cNvPr id="0" name=""/>
        <dsp:cNvSpPr/>
      </dsp:nvSpPr>
      <dsp:spPr>
        <a:xfrm rot="16971429">
          <a:off x="815190" y="1213547"/>
          <a:ext cx="187546" cy="2376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837062" y="1288511"/>
        <a:ext cx="131282" cy="142611"/>
      </dsp:txXfrm>
    </dsp:sp>
    <dsp:sp modelId="{3F61FBBF-0371-4F04-AAE7-36EB43573D68}">
      <dsp:nvSpPr>
        <dsp:cNvPr id="0" name=""/>
        <dsp:cNvSpPr/>
      </dsp:nvSpPr>
      <dsp:spPr>
        <a:xfrm>
          <a:off x="675743" y="459295"/>
          <a:ext cx="704254" cy="704254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kern="1200" dirty="0" smtClean="0">
              <a:latin typeface="Times New Roman" pitchFamily="18" charset="0"/>
              <a:cs typeface="Times New Roman" pitchFamily="18" charset="0"/>
            </a:rPr>
            <a:t>vii</a:t>
          </a:r>
          <a:endParaRPr lang="en-US" sz="31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778879" y="562431"/>
        <a:ext cx="497982" cy="497982"/>
      </dsp:txXfrm>
    </dsp:sp>
    <dsp:sp modelId="{0CD53840-886E-4BDA-BECA-4B039C554A97}">
      <dsp:nvSpPr>
        <dsp:cNvPr id="0" name=""/>
        <dsp:cNvSpPr/>
      </dsp:nvSpPr>
      <dsp:spPr>
        <a:xfrm rot="20057143">
          <a:off x="1405980" y="465333"/>
          <a:ext cx="187546" cy="237685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000" kern="1200"/>
        </a:p>
      </dsp:txBody>
      <dsp:txXfrm>
        <a:off x="1408766" y="525076"/>
        <a:ext cx="131282" cy="142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71E-A73B-4EC3-9C12-2C8055C8DDD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FE71-5DB9-4E5A-BD7A-63E21DB6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3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71E-A73B-4EC3-9C12-2C8055C8DDD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FE71-5DB9-4E5A-BD7A-63E21DB6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15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71E-A73B-4EC3-9C12-2C8055C8DDD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FE71-5DB9-4E5A-BD7A-63E21DB6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14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71E-A73B-4EC3-9C12-2C8055C8DDD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FE71-5DB9-4E5A-BD7A-63E21DB6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84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71E-A73B-4EC3-9C12-2C8055C8DDD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FE71-5DB9-4E5A-BD7A-63E21DB6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5609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71E-A73B-4EC3-9C12-2C8055C8DDD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FE71-5DB9-4E5A-BD7A-63E21DB6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622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71E-A73B-4EC3-9C12-2C8055C8DDD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FE71-5DB9-4E5A-BD7A-63E21DB6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95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71E-A73B-4EC3-9C12-2C8055C8DDD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FE71-5DB9-4E5A-BD7A-63E21DB6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1792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71E-A73B-4EC3-9C12-2C8055C8DDD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FE71-5DB9-4E5A-BD7A-63E21DB6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162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71E-A73B-4EC3-9C12-2C8055C8DDD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FE71-5DB9-4E5A-BD7A-63E21DB6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546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0771E-A73B-4EC3-9C12-2C8055C8DDD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FE71-5DB9-4E5A-BD7A-63E21DB6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65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14000" b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40771E-A73B-4EC3-9C12-2C8055C8DDD5}" type="datetimeFigureOut">
              <a:rPr lang="en-US" smtClean="0"/>
              <a:t>11/6/2012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6FE71-5DB9-4E5A-BD7A-63E21DB66E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608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youtube.com/watch?v=gOlpcJhNyDI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Improvisation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3276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 little jazz..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351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Progressions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Roman numerals: 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I, ii, iii, IV, V, vi, vii, I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Works within a key</a:t>
            </a: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Movement by 5</a:t>
            </a:r>
            <a:r>
              <a:rPr lang="en-US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3</a:t>
            </a:r>
            <a:r>
              <a:rPr lang="en-US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rd</a:t>
            </a:r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, 2</a:t>
            </a:r>
            <a:r>
              <a:rPr lang="en-US" b="1" baseline="30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nd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In all types of music</a:t>
            </a:r>
          </a:p>
          <a:p>
            <a:endParaRPr lang="en-US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4009872768"/>
              </p:ext>
            </p:extLst>
          </p:nvPr>
        </p:nvGraphicFramePr>
        <p:xfrm>
          <a:off x="4953000" y="3429000"/>
          <a:ext cx="3962400" cy="302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916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Blues Progression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074" name="Picture 2" descr="http://practicalguitar.org/wp-content/uploads/basic_blues_guitar_12_bar_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295400"/>
            <a:ext cx="8153400" cy="523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641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 Jazz Standard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allaboutjazz.com/media/large/1/5/f/03a144557af4a88ef8c931262039e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581400"/>
            <a:ext cx="2258291" cy="2890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08364" y="1454727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A simple melody = “head”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Over a simple progression</a:t>
            </a:r>
          </a:p>
          <a:p>
            <a:pPr marL="285750" indent="-285750" algn="ctr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</a:rPr>
              <a:t>Play the “head”, then solo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7124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 Jam Blues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2050" name="Picture 2" descr="C:\Users\Owner\Pictures\c ja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81200"/>
            <a:ext cx="8343826" cy="3380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6347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73</Words>
  <Application>Microsoft Office PowerPoint</Application>
  <PresentationFormat>On-screen Show (4:3)</PresentationFormat>
  <Paragraphs>20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Improvisation</vt:lpstr>
      <vt:lpstr>Progressions</vt:lpstr>
      <vt:lpstr>Blues Progression</vt:lpstr>
      <vt:lpstr>The Jazz Standard</vt:lpstr>
      <vt:lpstr>C Jam Blues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Improvisation</dc:title>
  <dc:creator>Owner</dc:creator>
  <cp:lastModifiedBy>Owner</cp:lastModifiedBy>
  <cp:revision>4</cp:revision>
  <dcterms:created xsi:type="dcterms:W3CDTF">2012-11-07T02:18:07Z</dcterms:created>
  <dcterms:modified xsi:type="dcterms:W3CDTF">2012-11-07T03:01:12Z</dcterms:modified>
</cp:coreProperties>
</file>